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5"/>
    <p:restoredTop sz="95801"/>
  </p:normalViewPr>
  <p:slideViewPr>
    <p:cSldViewPr snapToGrid="0" snapToObjects="1">
      <p:cViewPr varScale="1">
        <p:scale>
          <a:sx n="84" d="100"/>
          <a:sy n="84" d="100"/>
        </p:scale>
        <p:origin x="20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5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7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39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0216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9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54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09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72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7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8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6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9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6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9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2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5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42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8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49D14-099B-A64E-A0B7-0A83431FF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8050" y="835383"/>
            <a:ext cx="4072159" cy="3499549"/>
          </a:xfrm>
        </p:spPr>
        <p:txBody>
          <a:bodyPr>
            <a:normAutofit/>
          </a:bodyPr>
          <a:lstStyle/>
          <a:p>
            <a:pPr algn="l"/>
            <a:r>
              <a:rPr lang="en-NL" sz="4200" dirty="0"/>
              <a:t>Presentatie</a:t>
            </a:r>
            <a:br>
              <a:rPr lang="en-NL" sz="4200" dirty="0"/>
            </a:br>
            <a:r>
              <a:rPr lang="en-NL" sz="4200" dirty="0"/>
              <a:t>Project Verpakking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E7986-C4CD-C840-9338-A50198AE1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7380" y="4334933"/>
            <a:ext cx="3382831" cy="1185333"/>
          </a:xfrm>
        </p:spPr>
        <p:txBody>
          <a:bodyPr>
            <a:normAutofit/>
          </a:bodyPr>
          <a:lstStyle/>
          <a:p>
            <a:pPr algn="r"/>
            <a:r>
              <a:rPr lang="en-NL" dirty="0">
                <a:solidFill>
                  <a:srgbClr val="86AB39"/>
                </a:solidFill>
              </a:rPr>
              <a:t>Merijn Verschaeren</a:t>
            </a:r>
          </a:p>
        </p:txBody>
      </p:sp>
    </p:spTree>
    <p:extLst>
      <p:ext uri="{BB962C8B-B14F-4D97-AF65-F5344CB8AC3E}">
        <p14:creationId xmlns:p14="http://schemas.microsoft.com/office/powerpoint/2010/main" val="71939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98AB0-668A-BB41-9E60-BC57277F4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Opdracht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CBC3B-C6A1-E348-AA0A-C02DE341F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47851"/>
            <a:ext cx="10353761" cy="3714749"/>
          </a:xfrm>
        </p:spPr>
        <p:txBody>
          <a:bodyPr/>
          <a:lstStyle/>
          <a:p>
            <a:endParaRPr lang="en-NL" dirty="0"/>
          </a:p>
          <a:p>
            <a:r>
              <a:rPr lang="en-GB" dirty="0"/>
              <a:t>V</a:t>
            </a:r>
            <a:r>
              <a:rPr lang="en-NL" dirty="0"/>
              <a:t>erpakking </a:t>
            </a:r>
          </a:p>
          <a:p>
            <a:r>
              <a:rPr lang="en-NL" dirty="0"/>
              <a:t>Doelgroep</a:t>
            </a:r>
          </a:p>
          <a:p>
            <a:r>
              <a:rPr lang="en-NL" dirty="0"/>
              <a:t>Eisen</a:t>
            </a:r>
          </a:p>
        </p:txBody>
      </p:sp>
      <p:pic>
        <p:nvPicPr>
          <p:cNvPr id="5" name="Picture 4" descr="A picture containing wall&#10;&#10;Description automatically generated">
            <a:extLst>
              <a:ext uri="{FF2B5EF4-FFF2-40B4-BE49-F238E27FC236}">
                <a16:creationId xmlns:a16="http://schemas.microsoft.com/office/drawing/2014/main" id="{0522E6C7-5E6F-D748-B86F-6845F3B50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76495" y="2336006"/>
            <a:ext cx="3752849" cy="28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1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81C7-913A-3141-9067-06056F2D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Onderzoek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B87211-D1BE-3742-B44D-AEA32EAE6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99" y="2376804"/>
            <a:ext cx="4508815" cy="2408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022AA9-7323-0C46-A64A-9853573F3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958" y="2376424"/>
            <a:ext cx="3225742" cy="24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0BAA-1A0E-A245-8D1B-7B70729BD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Schetsen</a:t>
            </a:r>
            <a:endParaRPr lang="en-NL" dirty="0"/>
          </a:p>
        </p:txBody>
      </p:sp>
      <p:pic>
        <p:nvPicPr>
          <p:cNvPr id="6" name="Picture 5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A0B45A77-A19F-8048-97E5-7A3D9869E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87276" y="3080718"/>
            <a:ext cx="3606800" cy="2728565"/>
          </a:xfrm>
          <a:prstGeom prst="rect">
            <a:avLst/>
          </a:prstGeom>
        </p:spPr>
      </p:pic>
      <p:pic>
        <p:nvPicPr>
          <p:cNvPr id="8" name="Picture 7" descr="A picture containing wall, indoor, white, tiled&#10;&#10;Description automatically generated">
            <a:extLst>
              <a:ext uri="{FF2B5EF4-FFF2-40B4-BE49-F238E27FC236}">
                <a16:creationId xmlns:a16="http://schemas.microsoft.com/office/drawing/2014/main" id="{F873CD2D-479D-1445-8DAB-C8A988B54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754" y="1737359"/>
            <a:ext cx="3164840" cy="2373630"/>
          </a:xfrm>
          <a:prstGeom prst="rect">
            <a:avLst/>
          </a:prstGeom>
        </p:spPr>
      </p:pic>
      <p:pic>
        <p:nvPicPr>
          <p:cNvPr id="10" name="Picture 9" descr="A drawing on a white board&#10;&#10;Description automatically generated with medium confidence">
            <a:extLst>
              <a:ext uri="{FF2B5EF4-FFF2-40B4-BE49-F238E27FC236}">
                <a16:creationId xmlns:a16="http://schemas.microsoft.com/office/drawing/2014/main" id="{90115406-D440-5841-A67A-3C7DF20CE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43" y="1737359"/>
            <a:ext cx="3180804" cy="23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5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64673-A99A-8643-B8A1-BC3746DB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NL" dirty="0"/>
              <a:t>oncept</a:t>
            </a:r>
          </a:p>
        </p:txBody>
      </p:sp>
      <p:pic>
        <p:nvPicPr>
          <p:cNvPr id="8" name="Picture 7" descr="A picture containing wall, indoor, white, tiled&#10;&#10;Description automatically generated">
            <a:extLst>
              <a:ext uri="{FF2B5EF4-FFF2-40B4-BE49-F238E27FC236}">
                <a16:creationId xmlns:a16="http://schemas.microsoft.com/office/drawing/2014/main" id="{83569248-0884-F645-83CE-4A2F2E2F5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2" t="38625" r="22249" b="9875"/>
          <a:stretch/>
        </p:blipFill>
        <p:spPr>
          <a:xfrm>
            <a:off x="3144398" y="2461260"/>
            <a:ext cx="5892556" cy="31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3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1673-19A8-EF4F-A161-5F02DAAD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NL" dirty="0"/>
              <a:t>puugmodel </a:t>
            </a:r>
          </a:p>
        </p:txBody>
      </p:sp>
      <p:pic>
        <p:nvPicPr>
          <p:cNvPr id="5" name="Picture 4" descr="A hand holding a cardboard box&#10;&#10;Description automatically generated with low confidence">
            <a:extLst>
              <a:ext uri="{FF2B5EF4-FFF2-40B4-BE49-F238E27FC236}">
                <a16:creationId xmlns:a16="http://schemas.microsoft.com/office/drawing/2014/main" id="{3C57FA6B-D8ED-2046-BED8-3A73FD6AA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16304" y="2600325"/>
            <a:ext cx="3429000" cy="2571750"/>
          </a:xfrm>
          <a:prstGeom prst="rect">
            <a:avLst/>
          </a:prstGeom>
        </p:spPr>
      </p:pic>
      <p:pic>
        <p:nvPicPr>
          <p:cNvPr id="7" name="Picture 6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6815BDB5-D53F-4C4F-8952-C0091FE17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81499" y="2600324"/>
            <a:ext cx="3429001" cy="2571751"/>
          </a:xfrm>
          <a:prstGeom prst="rect">
            <a:avLst/>
          </a:prstGeom>
        </p:spPr>
      </p:pic>
      <p:pic>
        <p:nvPicPr>
          <p:cNvPr id="9" name="Picture 8" descr="A picture containing text, floor, indoor, box&#10;&#10;Description automatically generated">
            <a:extLst>
              <a:ext uri="{FF2B5EF4-FFF2-40B4-BE49-F238E27FC236}">
                <a16:creationId xmlns:a16="http://schemas.microsoft.com/office/drawing/2014/main" id="{C1A164CA-57B3-9448-A36D-A9CD9F3D7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846693" y="2600324"/>
            <a:ext cx="3429001" cy="25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1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F64A-7DA9-364B-83E1-591DF9BE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NL" dirty="0"/>
              <a:t>ind Ontwerp </a:t>
            </a:r>
          </a:p>
        </p:txBody>
      </p:sp>
      <p:pic>
        <p:nvPicPr>
          <p:cNvPr id="5" name="Content Placeholder 4" descr="A picture containing table, wooden, indoor, wood&#10;&#10;Description automatically generated">
            <a:extLst>
              <a:ext uri="{FF2B5EF4-FFF2-40B4-BE49-F238E27FC236}">
                <a16:creationId xmlns:a16="http://schemas.microsoft.com/office/drawing/2014/main" id="{0D51C80B-C81C-184A-9BD2-7D3C8B7F7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9610" y="2574493"/>
            <a:ext cx="3105110" cy="1709014"/>
          </a:xfrm>
        </p:spPr>
      </p:pic>
      <p:pic>
        <p:nvPicPr>
          <p:cNvPr id="7" name="Picture 6" descr="A picture containing indoor, container, wooden, box&#10;&#10;Description automatically generated">
            <a:extLst>
              <a:ext uri="{FF2B5EF4-FFF2-40B4-BE49-F238E27FC236}">
                <a16:creationId xmlns:a16="http://schemas.microsoft.com/office/drawing/2014/main" id="{2320DF5D-60B3-9D42-9FED-03405281C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855" y="2574493"/>
            <a:ext cx="2804536" cy="1709014"/>
          </a:xfrm>
          <a:prstGeom prst="rect">
            <a:avLst/>
          </a:prstGeom>
        </p:spPr>
      </p:pic>
      <p:pic>
        <p:nvPicPr>
          <p:cNvPr id="9" name="Picture 8" descr="A picture containing wooden, table, indoor, wood&#10;&#10;Description automatically generated">
            <a:extLst>
              <a:ext uri="{FF2B5EF4-FFF2-40B4-BE49-F238E27FC236}">
                <a16:creationId xmlns:a16="http://schemas.microsoft.com/office/drawing/2014/main" id="{132DADE0-1407-8548-9607-D93A3FBE5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066" y="4539387"/>
            <a:ext cx="3171220" cy="17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49483-C167-6542-87A1-D42AE46D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NL" dirty="0"/>
              <a:t>inde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2C0183A-6951-4C40-A8FD-A559D72596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75" y="2335211"/>
            <a:ext cx="5181601" cy="345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329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_2SEEDS">
      <a:dk1>
        <a:srgbClr val="000000"/>
      </a:dk1>
      <a:lt1>
        <a:srgbClr val="FFFFFF"/>
      </a:lt1>
      <a:dk2>
        <a:srgbClr val="243941"/>
      </a:dk2>
      <a:lt2>
        <a:srgbClr val="E4E2E8"/>
      </a:lt2>
      <a:accent1>
        <a:srgbClr val="86AB39"/>
      </a:accent1>
      <a:accent2>
        <a:srgbClr val="ACA244"/>
      </a:accent2>
      <a:accent3>
        <a:srgbClr val="62B146"/>
      </a:accent3>
      <a:accent4>
        <a:srgbClr val="3BB1A1"/>
      </a:accent4>
      <a:accent5>
        <a:srgbClr val="4DA3C3"/>
      </a:accent5>
      <a:accent6>
        <a:srgbClr val="3B5FB1"/>
      </a:accent6>
      <a:hlink>
        <a:srgbClr val="30907F"/>
      </a:hlink>
      <a:folHlink>
        <a:srgbClr val="7F7F7F"/>
      </a:folHlink>
    </a:clrScheme>
    <a:fontScheme name="Slate">
      <a:maj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</Words>
  <Application>Microsoft Macintosh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Goudy Old Style</vt:lpstr>
      <vt:lpstr>Wingdings 2</vt:lpstr>
      <vt:lpstr>SlateVTI</vt:lpstr>
      <vt:lpstr>Presentatie Project Verpakking</vt:lpstr>
      <vt:lpstr>Opdracht</vt:lpstr>
      <vt:lpstr>Onderzoek</vt:lpstr>
      <vt:lpstr>Schetsen</vt:lpstr>
      <vt:lpstr>Concept</vt:lpstr>
      <vt:lpstr>Spuugmodel </vt:lpstr>
      <vt:lpstr>Eind Ontwerp </vt:lpstr>
      <vt:lpstr>Einde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Project Kinderstoel</dc:title>
  <dc:creator>Verschaeren, Merijn</dc:creator>
  <cp:lastModifiedBy>Verschaeren, Merijn</cp:lastModifiedBy>
  <cp:revision>6</cp:revision>
  <dcterms:created xsi:type="dcterms:W3CDTF">2020-11-11T09:44:14Z</dcterms:created>
  <dcterms:modified xsi:type="dcterms:W3CDTF">2021-02-02T22:49:11Z</dcterms:modified>
</cp:coreProperties>
</file>