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70"/>
    <p:restoredTop sz="95801"/>
  </p:normalViewPr>
  <p:slideViewPr>
    <p:cSldViewPr snapToGrid="0" snapToObjects="1">
      <p:cViewPr varScale="1">
        <p:scale>
          <a:sx n="84" d="100"/>
          <a:sy n="84" d="100"/>
        </p:scale>
        <p:origin x="200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11/11/20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25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11/11/20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672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11/11/20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139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11/11/20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0216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11/11/20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59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11/11/20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654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11/11/20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09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11/11/20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672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11/11/20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97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11/11/20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08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11/11/20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16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11/11/20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595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11/11/20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66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11/11/20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496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11/11/20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720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11/11/20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057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11/11/20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56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11/11/20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6429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800" i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D32A07D-C646-4CC0-BA93-76707E70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D49D14-099B-A64E-A0B7-0A83431FF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8050" y="835383"/>
            <a:ext cx="4072159" cy="3499549"/>
          </a:xfrm>
        </p:spPr>
        <p:txBody>
          <a:bodyPr>
            <a:normAutofit/>
          </a:bodyPr>
          <a:lstStyle/>
          <a:p>
            <a:pPr algn="l"/>
            <a:r>
              <a:rPr lang="en-NL" sz="4200" dirty="0"/>
              <a:t>Presentatie</a:t>
            </a:r>
            <a:br>
              <a:rPr lang="en-NL" sz="4200" dirty="0"/>
            </a:br>
            <a:r>
              <a:rPr lang="en-NL" sz="4200" dirty="0"/>
              <a:t>Project Kinderstoel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E7986-C4CD-C840-9338-A50198AE1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7380" y="4334933"/>
            <a:ext cx="3382831" cy="1185333"/>
          </a:xfrm>
        </p:spPr>
        <p:txBody>
          <a:bodyPr>
            <a:normAutofit/>
          </a:bodyPr>
          <a:lstStyle/>
          <a:p>
            <a:pPr algn="r"/>
            <a:r>
              <a:rPr lang="en-NL" dirty="0">
                <a:solidFill>
                  <a:srgbClr val="86AB39"/>
                </a:solidFill>
              </a:rPr>
              <a:t>Merijn Verschaeren</a:t>
            </a:r>
          </a:p>
        </p:txBody>
      </p:sp>
      <p:pic>
        <p:nvPicPr>
          <p:cNvPr id="6" name="Picture 5" descr="A chair sitting in front of a table&#10;&#10;Description automatically generated">
            <a:extLst>
              <a:ext uri="{FF2B5EF4-FFF2-40B4-BE49-F238E27FC236}">
                <a16:creationId xmlns:a16="http://schemas.microsoft.com/office/drawing/2014/main" id="{33FF2162-90A3-8546-9F16-D0F68504FB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69" r="10347"/>
          <a:stretch/>
        </p:blipFill>
        <p:spPr>
          <a:xfrm>
            <a:off x="-400050" y="0"/>
            <a:ext cx="5457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98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98AB0-668A-BB41-9E60-BC57277F4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Opdracht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CBC3B-C6A1-E348-AA0A-C02DE341F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847851"/>
            <a:ext cx="10353761" cy="3714749"/>
          </a:xfrm>
        </p:spPr>
        <p:txBody>
          <a:bodyPr/>
          <a:lstStyle/>
          <a:p>
            <a:endParaRPr lang="en-NL" dirty="0"/>
          </a:p>
          <a:p>
            <a:r>
              <a:rPr lang="en-NL" dirty="0"/>
              <a:t>Kinderstoel</a:t>
            </a:r>
          </a:p>
          <a:p>
            <a:r>
              <a:rPr lang="en-NL" dirty="0"/>
              <a:t>Doelgroep</a:t>
            </a:r>
          </a:p>
          <a:p>
            <a:r>
              <a:rPr lang="en-NL" dirty="0"/>
              <a:t>Eisen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95D8983-E606-4148-A660-F60C924AE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948" y="2552700"/>
            <a:ext cx="4496934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014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281C7-913A-3141-9067-06056F2D2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Onderzoek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6E24E1E-7291-AD47-A610-CC1F1C83CA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697" y="1571625"/>
            <a:ext cx="2467655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60BB70B-ABA6-044B-B2B4-48D754EBE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516" y="2709340"/>
            <a:ext cx="445512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7CF3120-5898-FA4D-93F5-8057EA1282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0" r="22724" b="-1484"/>
          <a:stretch/>
        </p:blipFill>
        <p:spPr bwMode="auto">
          <a:xfrm>
            <a:off x="7994650" y="1757101"/>
            <a:ext cx="2185987" cy="334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07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B0BAA-1A0E-A245-8D1B-7B70729BD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NL" dirty="0"/>
              <a:t>oncept 1</a:t>
            </a:r>
          </a:p>
        </p:txBody>
      </p:sp>
      <p:pic>
        <p:nvPicPr>
          <p:cNvPr id="11" name="Content Placeholder 10" descr="A picture containing icon&#10;&#10;Description automatically generated">
            <a:extLst>
              <a:ext uri="{FF2B5EF4-FFF2-40B4-BE49-F238E27FC236}">
                <a16:creationId xmlns:a16="http://schemas.microsoft.com/office/drawing/2014/main" id="{B599C6C6-C821-CE4C-A4F5-89B3744734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0411" y="2062163"/>
            <a:ext cx="3529629" cy="3714750"/>
          </a:xfrm>
        </p:spPr>
      </p:pic>
      <p:pic>
        <p:nvPicPr>
          <p:cNvPr id="13" name="Picture 12" descr="A close up of a stool&#10;&#10;Description automatically generated">
            <a:extLst>
              <a:ext uri="{FF2B5EF4-FFF2-40B4-BE49-F238E27FC236}">
                <a16:creationId xmlns:a16="http://schemas.microsoft.com/office/drawing/2014/main" id="{70844E66-EDC0-0D4D-8B23-FA919E2C8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75" y="2062163"/>
            <a:ext cx="2971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5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64673-A99A-8643-B8A1-BC3746DB1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NL" dirty="0"/>
              <a:t>oncept 2</a:t>
            </a:r>
          </a:p>
        </p:txBody>
      </p:sp>
      <p:pic>
        <p:nvPicPr>
          <p:cNvPr id="5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F0FE1BAC-F486-5F4F-A45E-7D665C2D7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3909" y="2447924"/>
            <a:ext cx="4131393" cy="2767013"/>
          </a:xfrm>
        </p:spPr>
      </p:pic>
      <p:pic>
        <p:nvPicPr>
          <p:cNvPr id="7" name="Picture 6" descr="A picture containing computer, monitor, desk, sitting&#10;&#10;Description automatically generated">
            <a:extLst>
              <a:ext uri="{FF2B5EF4-FFF2-40B4-BE49-F238E27FC236}">
                <a16:creationId xmlns:a16="http://schemas.microsoft.com/office/drawing/2014/main" id="{651AD1D0-F2B5-E141-B387-E09BC716F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698" y="2447924"/>
            <a:ext cx="4856017" cy="276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31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AD515-CA29-4B42-9E68-0920948D3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Concept 3</a:t>
            </a:r>
          </a:p>
        </p:txBody>
      </p:sp>
      <p:pic>
        <p:nvPicPr>
          <p:cNvPr id="6" name="Content Placeholder 5" descr="A picture containing indoor, desk, computer, table&#10;&#10;Description automatically generated">
            <a:extLst>
              <a:ext uri="{FF2B5EF4-FFF2-40B4-BE49-F238E27FC236}">
                <a16:creationId xmlns:a16="http://schemas.microsoft.com/office/drawing/2014/main" id="{EF7F6993-BC77-5249-A974-21FF410C3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 rot="5400000">
            <a:off x="2034673" y="2459771"/>
            <a:ext cx="3714750" cy="278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indoor, table, sitting, filled&#10;&#10;Description automatically generated">
            <a:extLst>
              <a:ext uri="{FF2B5EF4-FFF2-40B4-BE49-F238E27FC236}">
                <a16:creationId xmlns:a16="http://schemas.microsoft.com/office/drawing/2014/main" id="{86D16394-032C-974A-880A-97F0C7537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225883" y="2366901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06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49483-C167-6542-87A1-D42AE46DC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</a:t>
            </a:r>
            <a:r>
              <a:rPr lang="en-NL" dirty="0"/>
              <a:t>inde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2C0183A-6951-4C40-A8FD-A559D72596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875" y="2335211"/>
            <a:ext cx="5181601" cy="345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3296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DarkSeed_2SEEDS">
      <a:dk1>
        <a:srgbClr val="000000"/>
      </a:dk1>
      <a:lt1>
        <a:srgbClr val="FFFFFF"/>
      </a:lt1>
      <a:dk2>
        <a:srgbClr val="243941"/>
      </a:dk2>
      <a:lt2>
        <a:srgbClr val="E4E2E8"/>
      </a:lt2>
      <a:accent1>
        <a:srgbClr val="86AB39"/>
      </a:accent1>
      <a:accent2>
        <a:srgbClr val="ACA244"/>
      </a:accent2>
      <a:accent3>
        <a:srgbClr val="62B146"/>
      </a:accent3>
      <a:accent4>
        <a:srgbClr val="3BB1A1"/>
      </a:accent4>
      <a:accent5>
        <a:srgbClr val="4DA3C3"/>
      </a:accent5>
      <a:accent6>
        <a:srgbClr val="3B5FB1"/>
      </a:accent6>
      <a:hlink>
        <a:srgbClr val="30907F"/>
      </a:hlink>
      <a:folHlink>
        <a:srgbClr val="7F7F7F"/>
      </a:folHlink>
    </a:clrScheme>
    <a:fontScheme name="Slate">
      <a:majorFont>
        <a:latin typeface="Goudy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oudy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21</Words>
  <Application>Microsoft Macintosh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Goudy Old Style</vt:lpstr>
      <vt:lpstr>Wingdings 2</vt:lpstr>
      <vt:lpstr>SlateVTI</vt:lpstr>
      <vt:lpstr>Presentatie Project Kinderstoel</vt:lpstr>
      <vt:lpstr>Opdracht</vt:lpstr>
      <vt:lpstr>Onderzoek</vt:lpstr>
      <vt:lpstr>Concept 1</vt:lpstr>
      <vt:lpstr>Concept 2</vt:lpstr>
      <vt:lpstr>Concept 3</vt:lpstr>
      <vt:lpstr>Einde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Project Kinderstoel</dc:title>
  <dc:creator>Verschaeren, Merijn</dc:creator>
  <cp:lastModifiedBy>Verschaeren, Merijn</cp:lastModifiedBy>
  <cp:revision>4</cp:revision>
  <dcterms:created xsi:type="dcterms:W3CDTF">2020-11-11T09:44:14Z</dcterms:created>
  <dcterms:modified xsi:type="dcterms:W3CDTF">2020-11-11T10:19:25Z</dcterms:modified>
</cp:coreProperties>
</file>